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3600" dirty="0" smtClean="0">
                    <a:ea typeface="Cambria Math" pitchFamily="18" charset="0"/>
                  </a:rPr>
                  <a:t>Solve.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3&amp;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+2&amp;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&amp;−&amp;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&amp;=−5</m:t>
                        </m:r>
                      </m:e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2&amp;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−3&amp;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&amp;−3&amp;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&amp;=−4</m:t>
                        </m:r>
                      </m:e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6&amp;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+&amp;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&amp;+2&amp;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&amp;=12</m:t>
                        </m:r>
                      </m:e>
                    </m:eqArr>
                  </m:oMath>
                </a14:m>
                <a:endParaRPr lang="en-US" sz="360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en-US" sz="3600" i="1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−2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+4&amp;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&amp;−3&amp;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&amp;=−3</m:t>
                        </m:r>
                      </m:e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−8&amp;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&amp;+6&amp;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&amp;=−4</m:t>
                        </m:r>
                      </m:e>
                      <m:e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+2&amp;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&amp;+4&amp;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𝑧</m:t>
                        </m:r>
                        <m:r>
                          <a:rPr lang="en-US" sz="3600" i="1">
                            <a:latin typeface="Cambria Math"/>
                            <a:ea typeface="Cambria Math" pitchFamily="18" charset="0"/>
                          </a:rPr>
                          <m:t>&amp;=8</m:t>
                        </m:r>
                      </m:e>
                    </m:eqArr>
                  </m:oMath>
                </a14:m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000" t="-2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(1, -2, 4)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No solution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198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3.4 Quiz</vt:lpstr>
      <vt:lpstr>3.4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92</cp:revision>
  <dcterms:created xsi:type="dcterms:W3CDTF">2010-08-17T17:31:29Z</dcterms:created>
  <dcterms:modified xsi:type="dcterms:W3CDTF">2012-04-03T18:47:50Z</dcterms:modified>
</cp:coreProperties>
</file>